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>
      <p:cViewPr varScale="1">
        <p:scale>
          <a:sx n="68" d="100"/>
          <a:sy n="68" d="100"/>
        </p:scale>
        <p:origin x="147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/>
              <a:t>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/>
              <a:t>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-</a:t>
            </a:r>
            <a:r>
              <a:rPr lang="en-US" dirty="0" err="1"/>
              <a:t>Heb</a:t>
            </a:r>
            <a:r>
              <a:rPr lang="en-US" dirty="0"/>
              <a:t> 9:27</a:t>
            </a:r>
          </a:p>
          <a:p>
            <a:pPr marL="0" indent="0">
              <a:buNone/>
            </a:pPr>
            <a:r>
              <a:rPr lang="en-US" dirty="0"/>
              <a:t>27:“And as it is appointed for men to die once, but after this the judgement,”</a:t>
            </a:r>
          </a:p>
          <a:p>
            <a:pPr marL="0" indent="0">
              <a:buNone/>
            </a:pPr>
            <a:r>
              <a:rPr lang="en-US" dirty="0"/>
              <a:t>-Matt 8:23-27</a:t>
            </a:r>
          </a:p>
          <a:p>
            <a:pPr marL="0" indent="0">
              <a:buNone/>
            </a:pPr>
            <a:r>
              <a:rPr lang="en-US" dirty="0"/>
              <a:t>23:”Now when he got into a boat, his disciples followed him. 24: And suddenly a great tempest arose on the sea, so that the boat was covered with the waves, but he was asleep.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337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/>
              <a:t>25: Then his disciples came to him and awoke him, saying, “Lord, save us! We are perishing!” 26: But he said to them, “Why are you fearful, O you of little faith? Then He arose and rebuked the winds and the sea, and there was a great calm. 27: So the men marvelled, saying, “Who can this be, that even the winds and sea obey him?””</a:t>
            </a:r>
          </a:p>
        </p:txBody>
      </p:sp>
    </p:spTree>
    <p:extLst>
      <p:ext uri="{BB962C8B-B14F-4D97-AF65-F5344CB8AC3E}">
        <p14:creationId xmlns:p14="http://schemas.microsoft.com/office/powerpoint/2010/main" val="631039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AU" dirty="0"/>
              <a:t>John 14:6</a:t>
            </a:r>
          </a:p>
          <a:p>
            <a:pPr marL="0" indent="0">
              <a:buNone/>
            </a:pPr>
            <a:r>
              <a:rPr lang="en-AU" dirty="0"/>
              <a:t>6:”Jesus said to him, “I am the way the truth and the life. No one comes to the father except through Me.””</a:t>
            </a:r>
          </a:p>
          <a:p>
            <a:pPr marL="0" indent="0">
              <a:buNone/>
            </a:pPr>
            <a:r>
              <a:rPr lang="en-AU" dirty="0"/>
              <a:t>Preparation- God tells us to prepare ourselves everyday for:</a:t>
            </a:r>
          </a:p>
          <a:p>
            <a:pPr marL="514350" indent="-514350">
              <a:buAutoNum type="arabicPeriod"/>
            </a:pPr>
            <a:r>
              <a:rPr lang="en-AU" dirty="0"/>
              <a:t>Death</a:t>
            </a:r>
          </a:p>
          <a:p>
            <a:pPr marL="514350" indent="-514350">
              <a:buAutoNum type="arabicPeriod"/>
            </a:pPr>
            <a:r>
              <a:rPr lang="en-AU" dirty="0"/>
              <a:t>Resurrection</a:t>
            </a:r>
          </a:p>
          <a:p>
            <a:pPr marL="514350" indent="-514350">
              <a:buAutoNum type="arabicPeriod"/>
            </a:pPr>
            <a:r>
              <a:rPr lang="en-AU" dirty="0"/>
              <a:t>Judgement seat of Christ</a:t>
            </a:r>
          </a:p>
        </p:txBody>
      </p:sp>
    </p:spTree>
    <p:extLst>
      <p:ext uri="{BB962C8B-B14F-4D97-AF65-F5344CB8AC3E}">
        <p14:creationId xmlns:p14="http://schemas.microsoft.com/office/powerpoint/2010/main" val="26481230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vangel Template - Bible.pptx" id="{2428FD48-4A5B-4E5A-91AF-6187A0FE000F}" vid="{F068D52C-D526-4EB9-A170-64182EE00C0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Evangel Template - Bible</Template>
  <TotalTime>178</TotalTime>
  <Words>199</Words>
  <Application>Microsoft Office PowerPoint</Application>
  <PresentationFormat>On-screen Show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맑은 고딕</vt:lpstr>
      <vt:lpstr>Arial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Evangel</dc:creator>
  <cp:lastModifiedBy>Evangel</cp:lastModifiedBy>
  <cp:revision>7</cp:revision>
  <dcterms:created xsi:type="dcterms:W3CDTF">2017-02-26T00:28:49Z</dcterms:created>
  <dcterms:modified xsi:type="dcterms:W3CDTF">2017-02-26T03:27:57Z</dcterms:modified>
</cp:coreProperties>
</file>